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8" r:id="rId24"/>
    <p:sldId id="282" r:id="rId25"/>
    <p:sldId id="283" r:id="rId26"/>
    <p:sldId id="284" r:id="rId27"/>
    <p:sldId id="285" r:id="rId28"/>
    <p:sldId id="289" r:id="rId29"/>
    <p:sldId id="286" r:id="rId30"/>
    <p:sldId id="287" r:id="rId31"/>
    <p:sldId id="272" r:id="rId32"/>
    <p:sldId id="290" r:id="rId33"/>
    <p:sldId id="291" r:id="rId34"/>
    <p:sldId id="292" r:id="rId35"/>
    <p:sldId id="293" r:id="rId36"/>
    <p:sldId id="294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9626-6E73-4B4C-916A-898E9ECA4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AC939-88F0-4BFC-8CEF-97C5C814D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9DA8D-7A03-479B-ABDD-50CA1C17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930E-4E48-4E76-99CB-8FAEC70D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F988-FC8F-406C-AB73-7DBF0337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1935-9786-4BFC-8BFB-476F0D3C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71D14-4CD9-4511-826A-4D2F3D606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3B1E-E93C-4D95-9C5B-0CEC174F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B1BA-B749-48B9-B085-DB1FE841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12AF-C206-40E3-9631-94E10C03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D9A9-48BC-4200-9F53-51C06A65A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A3063-C24A-4860-8457-9C973231E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C3726-94A7-4261-8868-0FF2C790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0BB50-EA2B-41B0-B3C4-65C52302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4851-8C44-4EFB-AC93-D98A8144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8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7FF1-92AF-4993-8E8B-D67B62D0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7A2B-7B5F-46B5-88AB-9A5A1867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2D694-31F2-4297-9D73-CBCB743F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4C38-A914-4B2D-B676-8818D7E3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54C7-5F87-4C7B-A846-F4520721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8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9573-1E0B-41AE-885B-B6348277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23CE-7E2F-4F72-8C2D-43C0D3906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5C78-F837-43D4-A52E-D325FB77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E410-8F20-4D3C-ABDF-5EDEC60F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BC12-529E-4BD3-99B3-186FBE88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0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D96E-751A-41A8-AD8B-5496E14C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AD9-56AA-43C9-9E70-BE7F3E28A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EE858-CD61-408E-9F30-E7BDA2844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6092A-CB23-4F4D-BD5B-33AFAE23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EB7C5-96B4-436D-BF83-8E28059D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C7990-F28F-4091-BAC7-65C75E59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56B8-7A9A-4CDB-8B13-BDD29D72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EA28F-5F6C-44CB-90CB-AC45C47AB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6E909-69B0-484C-8792-612CAD859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57E97-509D-4DAA-BC5B-839ABDEA3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25CB5-1F50-46F9-97C5-9A74FFBA0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D578D-2945-450D-ACF8-1BAE3076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9F9CB-F7E1-4AF6-AE07-834C364A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54F68-BE67-4326-B06C-79097994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8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2B2B-8D03-4DA2-8392-47E30D3A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D7F85-C2EB-4E1B-B4A5-E08D6C0D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71C1A-8BEA-4932-9922-D9492B71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CBACB-62BE-4B4D-B218-533DFA82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82113-E1BF-4B66-B493-C3AE453E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6EEEE-BBED-4DB0-9995-D0402CA9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5691B-724E-4DD6-BE72-59A5EA80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3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4713-F2FA-4C78-B7A8-E039415F8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1213-15F7-45AF-8C3B-1B7A4BC4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7EA87-0E54-4ED8-8A0A-BBB6990F2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EA413-655B-48E5-AB02-B02602A6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F208-5D0F-4D76-9F65-5CB55604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25139-2D9B-44BE-8175-E613C41F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7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47A0-5483-44A7-B610-13FF4361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61222-B29F-4DEE-9935-6211F8FF9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8C9BB-9203-45C9-BF0A-B96C2CE3A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3DDD2-8A59-4E59-8537-CCA2CFB2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CDB79-4C07-4038-8422-3656F4E2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0501F-3D42-49B4-BD36-CF0A2CE0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1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D1FAC-BD3B-4D45-BA2F-777B8AD5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0F45-FBFE-4F0B-BC2A-C5A461414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ED301-05B5-40C9-81E2-623F1188D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C9F3-7DBB-4CF6-8FA7-9E5AC274775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BA991-5762-4157-8858-E81A8CE9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C6845-FBBB-4D68-AEA3-E3AACCEE0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A8D14-C959-43EC-971C-35F07CD8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A42-336E-42E5-B30C-B0F525C2D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Exam Study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467D-0823-4DD7-ADEB-59722B0E7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Alfonso de la Morena</a:t>
            </a:r>
          </a:p>
        </p:txBody>
      </p:sp>
    </p:spTree>
    <p:extLst>
      <p:ext uri="{BB962C8B-B14F-4D97-AF65-F5344CB8AC3E}">
        <p14:creationId xmlns:p14="http://schemas.microsoft.com/office/powerpoint/2010/main" val="49368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9CA3E-0EE2-4421-A329-DECB0BEC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7958"/>
            <a:ext cx="5291666" cy="312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CC5C3-DF87-420A-BA8D-7A04B956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BF04-61E6-4333-96F7-A3E9A9B6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Lecture 2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98128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947CF-F4F6-4F96-BB22-E34A7ED1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2456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5A52A-6211-4144-802B-C172401B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4" y="643467"/>
            <a:ext cx="8808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B4240-602A-4DBB-9D04-58AD9CD1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62025"/>
            <a:ext cx="88392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4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41F58-D6A3-4FCF-AA9C-5B81A78F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2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DFD2E-3084-464B-A2F5-D1BDBD37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4" y="643467"/>
            <a:ext cx="82534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7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28FD2-818E-4540-9C14-3BE200A4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1F196E-F129-4E2F-8907-2E992731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8ACE8-DCAB-4D17-90EF-1C2BEFA4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23003"/>
            <a:ext cx="5294716" cy="20119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8177D6-AA97-4CC8-A4A4-3A8AC421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57545"/>
            <a:ext cx="5294715" cy="23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D357-98AC-4975-921E-12882C25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97847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260A3-86ED-40E5-B62A-687F46C4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826891"/>
            <a:ext cx="4723854" cy="2905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80212-2D3B-401F-81C6-AF89078F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5" y="316668"/>
            <a:ext cx="5065247" cy="27605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310BB-3293-4B0D-B225-C0296E6B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04812"/>
            <a:ext cx="5426764" cy="37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BDF312-582A-4AFB-93A1-9CFD1F84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73677"/>
            <a:ext cx="5294716" cy="31106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C16905-95AB-40C2-B058-7B4D738C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07037-BC4C-4C40-B841-8015248B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2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BF04-61E6-4333-96F7-A3E9A9B6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Lecture 3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81055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F2A36B-2E1D-40D6-B36F-96CDB36A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8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1EF35-DB31-4D63-8A7C-08C506FC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7" y="643467"/>
            <a:ext cx="8505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89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74F53-7C82-4CA0-9DC6-F7B7B792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874"/>
            <a:ext cx="5294716" cy="3256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953757-C94C-4C49-9644-D5879E1F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28797"/>
            <a:ext cx="5294715" cy="36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C8B82-6FD7-46DE-921D-3C5D31BB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32" y="643467"/>
            <a:ext cx="4052935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A017A9-8065-40AD-8717-65C8A9CA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09" y="3916278"/>
            <a:ext cx="4347379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2E1DC1-556D-4E9E-87E0-C68FBD496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371" y="643467"/>
            <a:ext cx="3785668" cy="2545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9DE45-6ACF-41E3-93C8-893C1575F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371" y="3671316"/>
            <a:ext cx="3634830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1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BF04-61E6-4333-96F7-A3E9A9B6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Lecture 4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77769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12A0EA-956C-4FDF-A5B2-8F17FB01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E2D5A7-38AE-44AB-8B20-FDEEE3BD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75035"/>
            <a:ext cx="5426764" cy="2672681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7B0D37-2DAD-44E3-9548-7F2E01C5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65863"/>
            <a:ext cx="5426764" cy="35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6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BB1E27-5492-4815-8757-28BF6116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0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77A9F-FD86-4A49-9E7B-CA6A1D7A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13" y="643467"/>
            <a:ext cx="3942972" cy="2543217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D7C3F8-BA82-4ECA-B4A4-8DD44ECD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7" y="643467"/>
            <a:ext cx="4541458" cy="2543217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FC4C87-696B-4F7E-B008-0866DADD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218" y="3671316"/>
            <a:ext cx="3828363" cy="254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61CC7-ABE1-4677-9342-8EF3198EC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113" y="3671316"/>
            <a:ext cx="3741346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57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A7BC6-FC35-4060-BDBF-5ED99966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86" y="3713775"/>
            <a:ext cx="4272308" cy="2905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0C5F98-3012-40EC-BF61-446673ED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32" y="383665"/>
            <a:ext cx="4247015" cy="27605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825FA-30A5-4D48-A587-69B3EC67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253824"/>
            <a:ext cx="5426764" cy="42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3130D-A628-48F5-954A-1C274082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510FC-D46F-486C-AFC2-F51767E7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4111"/>
            <a:ext cx="5294716" cy="3229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712B7E-8355-4190-A471-510851FC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34692"/>
            <a:ext cx="5294715" cy="33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5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22E5C-B7BF-47E4-A23A-B9EC2968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315D56B-B05E-42C5-98BD-CA4E3DE3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120387"/>
            <a:ext cx="6410084" cy="46312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E60128-C60B-49C6-A4D3-F583516A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35" y="643467"/>
            <a:ext cx="3838221" cy="24756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ED4DDD-4674-4804-8698-93657CE8A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760064"/>
            <a:ext cx="3854945" cy="24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B4080-8C08-4D4A-911A-186656AD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4" y="3713775"/>
            <a:ext cx="4435374" cy="29051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D0D3-2D8F-4990-BB66-44F0852B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86" y="321734"/>
            <a:ext cx="3860691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65D19-843C-4F8D-BDD1-DCBE424FE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53" y="417556"/>
            <a:ext cx="4313375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D8D30-5129-4ADB-99E1-C463A400D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496" y="3631096"/>
            <a:ext cx="413567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E9950-5337-4791-B02B-D507A4AA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88" y="643466"/>
            <a:ext cx="76578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A3CF6-DC5C-4486-AF87-A80FE9BC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3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58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B4EE5-4B7E-40DF-83F6-1E16E00E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B73DF-428B-4DF9-B1A0-F9A99830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525"/>
            <a:ext cx="9134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5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A929F-8149-499F-93C1-BC411A8D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Morality vs Ethics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E180D-99C8-4CF6-B0D7-C9BF6F9D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54" y="1566377"/>
            <a:ext cx="7188199" cy="1311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9CA26-83F3-4DBA-AF57-9633D43B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854" y="4095717"/>
            <a:ext cx="80867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5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F5CE52-EA51-4F17-870F-D253774BE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8" b="11897"/>
          <a:stretch/>
        </p:blipFill>
        <p:spPr>
          <a:xfrm>
            <a:off x="1143901" y="643467"/>
            <a:ext cx="99041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8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AA230-E065-4440-8107-119BCBFB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Really subjective but OKAY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FE215-6C82-4235-915C-DD6BB7B7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07950"/>
            <a:ext cx="718819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39EF2D-B9BD-49E3-917F-54F3823B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70144"/>
            <a:ext cx="5426764" cy="2808349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4510FCF-832F-451C-AB56-38BFA042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729303"/>
            <a:ext cx="5426764" cy="25641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EF5B1-CD99-4274-AF06-18200BC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18379"/>
            <a:ext cx="5426764" cy="36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FD9638-3B0D-4E10-B603-3A0B4163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8216"/>
            <a:ext cx="5294716" cy="344156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only sith deal in absolutes">
            <a:extLst>
              <a:ext uri="{FF2B5EF4-FFF2-40B4-BE49-F238E27FC236}">
                <a16:creationId xmlns:a16="http://schemas.microsoft.com/office/drawing/2014/main" id="{99A5FFC9-9456-4488-B5E3-ACE7AD27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17" y="855769"/>
            <a:ext cx="5294715" cy="51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96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5" ma:contentTypeDescription="Create a new document." ma:contentTypeScope="" ma:versionID="f4f1cb3faa4f7c9936f76a57b92babee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2991f115c9e9d83df34d576b443d2272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118D79-2A23-424E-BCCF-79EF2949DC86}"/>
</file>

<file path=customXml/itemProps2.xml><?xml version="1.0" encoding="utf-8"?>
<ds:datastoreItem xmlns:ds="http://schemas.openxmlformats.org/officeDocument/2006/customXml" ds:itemID="{94F8769D-C731-4C20-8852-9F8D4DF76210}"/>
</file>

<file path=customXml/itemProps3.xml><?xml version="1.0" encoding="utf-8"?>
<ds:datastoreItem xmlns:ds="http://schemas.openxmlformats.org/officeDocument/2006/customXml" ds:itemID="{9364FD9A-3563-4A87-B425-8CAD29B65FC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Ethics Exam Study Guide</vt:lpstr>
      <vt:lpstr>Lecture 1</vt:lpstr>
      <vt:lpstr>PowerPoint Presentation</vt:lpstr>
      <vt:lpstr>PowerPoint Presentation</vt:lpstr>
      <vt:lpstr>Morality vs Ethics</vt:lpstr>
      <vt:lpstr>PowerPoint Presentation</vt:lpstr>
      <vt:lpstr>Really subjective but OKAY</vt:lpstr>
      <vt:lpstr>PowerPoint Presentation</vt:lpstr>
      <vt:lpstr>PowerPoint Presentation</vt:lpstr>
      <vt:lpstr>PowerPoint Presentation</vt:lpstr>
      <vt:lpstr>Lecture 2 after this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 after this slide</vt:lpstr>
      <vt:lpstr>PowerPoint Presentation</vt:lpstr>
      <vt:lpstr>PowerPoint Presentation</vt:lpstr>
      <vt:lpstr>PowerPoint Presentation</vt:lpstr>
      <vt:lpstr>PowerPoint Presentation</vt:lpstr>
      <vt:lpstr>Lecture 4 after this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Exam Study Guide</dc:title>
  <dc:creator>De La Morena, Alfonso J</dc:creator>
  <cp:lastModifiedBy>De La Morena, Alfonso J</cp:lastModifiedBy>
  <cp:revision>1</cp:revision>
  <dcterms:created xsi:type="dcterms:W3CDTF">2018-11-01T03:01:50Z</dcterms:created>
  <dcterms:modified xsi:type="dcterms:W3CDTF">2018-11-01T03:01:54Z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